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4" r:id="rId3"/>
    <p:sldId id="262" r:id="rId4"/>
  </p:sldIdLst>
  <p:sldSz cx="9601200" cy="12801600" type="A3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4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60083" y="681567"/>
            <a:ext cx="8281035" cy="10848765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5082" y="3191511"/>
            <a:ext cx="8281035" cy="532511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5082" y="8566998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0083" y="3407834"/>
            <a:ext cx="4080510" cy="812249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60608" y="3407834"/>
            <a:ext cx="4080510" cy="812249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333" y="681567"/>
            <a:ext cx="8281035" cy="247438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1333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61333" y="4676140"/>
            <a:ext cx="4061757" cy="687789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5"/>
          </a:xfrm>
        </p:spPr>
        <p:txBody>
          <a:bodyPr vert="eaVert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5"/>
          </a:xfrm>
        </p:spPr>
        <p:txBody>
          <a:bodyPr vert="eaVert"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60083" y="681567"/>
            <a:ext cx="8281035" cy="247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0083" y="3407834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80398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80848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39395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39395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332105" y="768350"/>
            <a:ext cx="9096375" cy="11033760"/>
            <a:chOff x="590" y="1043"/>
            <a:chExt cx="14325" cy="17376"/>
          </a:xfrm>
          <a:solidFill>
            <a:srgbClr val="FF6600"/>
          </a:solidFill>
        </p:grpSpPr>
        <p:grpSp>
          <p:nvGrpSpPr>
            <p:cNvPr id="14" name="グループ化 13"/>
            <p:cNvGrpSpPr/>
            <p:nvPr/>
          </p:nvGrpSpPr>
          <p:grpSpPr>
            <a:xfrm>
              <a:off x="590" y="1043"/>
              <a:ext cx="14325" cy="17376"/>
              <a:chOff x="440" y="-1058"/>
              <a:chExt cx="14325" cy="17376"/>
            </a:xfrm>
            <a:grpFill/>
          </p:grpSpPr>
          <p:sp>
            <p:nvSpPr>
              <p:cNvPr id="4" name="アーチ 3"/>
              <p:cNvSpPr/>
              <p:nvPr/>
            </p:nvSpPr>
            <p:spPr>
              <a:xfrm rot="16200000">
                <a:off x="381" y="7738"/>
                <a:ext cx="4923" cy="480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四角形 4"/>
              <p:cNvSpPr/>
              <p:nvPr/>
            </p:nvSpPr>
            <p:spPr>
              <a:xfrm>
                <a:off x="2697" y="7680"/>
                <a:ext cx="9714" cy="12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" name="アーチ 5"/>
              <p:cNvSpPr/>
              <p:nvPr/>
            </p:nvSpPr>
            <p:spPr>
              <a:xfrm rot="5400000">
                <a:off x="9900" y="4023"/>
                <a:ext cx="4923" cy="480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四角形 6"/>
              <p:cNvSpPr/>
              <p:nvPr/>
            </p:nvSpPr>
            <p:spPr>
              <a:xfrm>
                <a:off x="6400" y="3964"/>
                <a:ext cx="6011" cy="11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8" name="四角形 7"/>
              <p:cNvSpPr/>
              <p:nvPr/>
            </p:nvSpPr>
            <p:spPr>
              <a:xfrm>
                <a:off x="2697" y="11395"/>
                <a:ext cx="9714" cy="12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" name="アーチ 8"/>
              <p:cNvSpPr/>
              <p:nvPr/>
            </p:nvSpPr>
            <p:spPr>
              <a:xfrm rot="5400000">
                <a:off x="9900" y="11453"/>
                <a:ext cx="4923" cy="480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四角形 9"/>
              <p:cNvSpPr/>
              <p:nvPr/>
            </p:nvSpPr>
            <p:spPr>
              <a:xfrm>
                <a:off x="4740" y="15110"/>
                <a:ext cx="7671" cy="12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アーチ 11"/>
              <p:cNvSpPr/>
              <p:nvPr/>
            </p:nvSpPr>
            <p:spPr>
              <a:xfrm rot="10800000">
                <a:off x="4008" y="372"/>
                <a:ext cx="4923" cy="4791"/>
              </a:xfrm>
              <a:prstGeom prst="blockArc">
                <a:avLst>
                  <a:gd name="adj1" fmla="val 16167813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2619" y="-1058"/>
                <a:ext cx="9203" cy="227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sp>
          <p:nvSpPr>
            <p:cNvPr id="15" name="四角形 14"/>
            <p:cNvSpPr/>
            <p:nvPr/>
          </p:nvSpPr>
          <p:spPr>
            <a:xfrm rot="5400000">
              <a:off x="3752" y="3326"/>
              <a:ext cx="2003" cy="1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6" name="楕円 15"/>
          <p:cNvSpPr/>
          <p:nvPr/>
        </p:nvSpPr>
        <p:spPr>
          <a:xfrm>
            <a:off x="374015" y="10233025"/>
            <a:ext cx="2961005" cy="2413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四角形 1"/>
          <p:cNvSpPr/>
          <p:nvPr/>
        </p:nvSpPr>
        <p:spPr>
          <a:xfrm>
            <a:off x="3295011" y="10986135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①</a:t>
            </a:r>
          </a:p>
        </p:txBody>
      </p:sp>
      <p:sp>
        <p:nvSpPr>
          <p:cNvPr id="3" name="四角形 2"/>
          <p:cNvSpPr/>
          <p:nvPr/>
        </p:nvSpPr>
        <p:spPr>
          <a:xfrm>
            <a:off x="5044440" y="10999470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②</a:t>
            </a:r>
          </a:p>
        </p:txBody>
      </p:sp>
      <p:sp>
        <p:nvSpPr>
          <p:cNvPr id="11" name="四角形 10"/>
          <p:cNvSpPr/>
          <p:nvPr/>
        </p:nvSpPr>
        <p:spPr>
          <a:xfrm>
            <a:off x="7773251" y="8724459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③</a:t>
            </a:r>
          </a:p>
        </p:txBody>
      </p:sp>
      <p:sp>
        <p:nvSpPr>
          <p:cNvPr id="18" name="四角形 17"/>
          <p:cNvSpPr/>
          <p:nvPr/>
        </p:nvSpPr>
        <p:spPr>
          <a:xfrm>
            <a:off x="4247515" y="8620125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④</a:t>
            </a:r>
          </a:p>
        </p:txBody>
      </p:sp>
      <p:sp>
        <p:nvSpPr>
          <p:cNvPr id="19" name="四角形 18"/>
          <p:cNvSpPr/>
          <p:nvPr/>
        </p:nvSpPr>
        <p:spPr>
          <a:xfrm>
            <a:off x="622300" y="8371840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⑤</a:t>
            </a:r>
          </a:p>
        </p:txBody>
      </p:sp>
      <p:sp>
        <p:nvSpPr>
          <p:cNvPr id="20" name="四角形 19"/>
          <p:cNvSpPr/>
          <p:nvPr/>
        </p:nvSpPr>
        <p:spPr>
          <a:xfrm>
            <a:off x="2175352" y="6262707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⑥</a:t>
            </a:r>
          </a:p>
        </p:txBody>
      </p:sp>
      <p:sp>
        <p:nvSpPr>
          <p:cNvPr id="21" name="四角形 20"/>
          <p:cNvSpPr/>
          <p:nvPr/>
        </p:nvSpPr>
        <p:spPr>
          <a:xfrm>
            <a:off x="7131050" y="6238875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⑦</a:t>
            </a:r>
          </a:p>
        </p:txBody>
      </p:sp>
      <p:sp>
        <p:nvSpPr>
          <p:cNvPr id="22" name="四角形 21"/>
          <p:cNvSpPr/>
          <p:nvPr/>
        </p:nvSpPr>
        <p:spPr>
          <a:xfrm>
            <a:off x="6197251" y="3910651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⑧</a:t>
            </a:r>
          </a:p>
        </p:txBody>
      </p:sp>
      <p:sp>
        <p:nvSpPr>
          <p:cNvPr id="23" name="四角形 22"/>
          <p:cNvSpPr/>
          <p:nvPr/>
        </p:nvSpPr>
        <p:spPr>
          <a:xfrm>
            <a:off x="4532653" y="3891273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⑨</a:t>
            </a:r>
          </a:p>
        </p:txBody>
      </p:sp>
      <p:sp>
        <p:nvSpPr>
          <p:cNvPr id="24" name="四角形 23"/>
          <p:cNvSpPr/>
          <p:nvPr/>
        </p:nvSpPr>
        <p:spPr>
          <a:xfrm>
            <a:off x="2402533" y="2320279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⑩</a:t>
            </a:r>
          </a:p>
        </p:txBody>
      </p:sp>
      <p:sp>
        <p:nvSpPr>
          <p:cNvPr id="26" name="楕円 25"/>
          <p:cNvSpPr/>
          <p:nvPr/>
        </p:nvSpPr>
        <p:spPr>
          <a:xfrm>
            <a:off x="6861054" y="11047095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8506460" y="1038352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6157904" y="865378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2" name="楕円 31"/>
          <p:cNvSpPr/>
          <p:nvPr/>
        </p:nvSpPr>
        <p:spPr>
          <a:xfrm>
            <a:off x="2524125" y="867537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楕円 32"/>
          <p:cNvSpPr/>
          <p:nvPr/>
        </p:nvSpPr>
        <p:spPr>
          <a:xfrm>
            <a:off x="781685" y="654431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楕円 33"/>
          <p:cNvSpPr/>
          <p:nvPr/>
        </p:nvSpPr>
        <p:spPr>
          <a:xfrm>
            <a:off x="5660390" y="6326505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3953351" y="6296462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6" name="楕円 35"/>
          <p:cNvSpPr/>
          <p:nvPr/>
        </p:nvSpPr>
        <p:spPr>
          <a:xfrm>
            <a:off x="8604885" y="548259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8023542" y="4075116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四角形 37"/>
          <p:cNvSpPr/>
          <p:nvPr/>
        </p:nvSpPr>
        <p:spPr>
          <a:xfrm>
            <a:off x="3713223" y="701245"/>
            <a:ext cx="1706245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Ｇｏａｌ</a:t>
            </a:r>
          </a:p>
        </p:txBody>
      </p:sp>
      <p:sp>
        <p:nvSpPr>
          <p:cNvPr id="39" name="四角形 38"/>
          <p:cNvSpPr/>
          <p:nvPr/>
        </p:nvSpPr>
        <p:spPr>
          <a:xfrm>
            <a:off x="796925" y="10986135"/>
            <a:ext cx="182245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Ｓｔａｒｔ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E5E1003-0656-1805-4FA8-0E705C3F985A}"/>
              </a:ext>
            </a:extLst>
          </p:cNvPr>
          <p:cNvGrpSpPr/>
          <p:nvPr/>
        </p:nvGrpSpPr>
        <p:grpSpPr>
          <a:xfrm>
            <a:off x="2880066" y="3681504"/>
            <a:ext cx="936625" cy="766445"/>
            <a:chOff x="7884478" y="4023360"/>
            <a:chExt cx="936625" cy="766445"/>
          </a:xfrm>
        </p:grpSpPr>
        <p:sp>
          <p:nvSpPr>
            <p:cNvPr id="31" name="楕円 30"/>
            <p:cNvSpPr/>
            <p:nvPr/>
          </p:nvSpPr>
          <p:spPr>
            <a:xfrm>
              <a:off x="7966075" y="4023360"/>
              <a:ext cx="774065" cy="7664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0" name="四角形 39"/>
            <p:cNvSpPr/>
            <p:nvPr/>
          </p:nvSpPr>
          <p:spPr>
            <a:xfrm>
              <a:off x="7884478" y="4238625"/>
              <a:ext cx="93662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１回休み</a:t>
              </a:r>
            </a:p>
          </p:txBody>
        </p:sp>
      </p:grpSp>
      <p:sp>
        <p:nvSpPr>
          <p:cNvPr id="41" name="四角形 40"/>
          <p:cNvSpPr/>
          <p:nvPr/>
        </p:nvSpPr>
        <p:spPr>
          <a:xfrm>
            <a:off x="2622915" y="-22425"/>
            <a:ext cx="4405373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米づくり農家ゲーム</a:t>
            </a:r>
          </a:p>
        </p:txBody>
      </p:sp>
      <p:sp>
        <p:nvSpPr>
          <p:cNvPr id="25" name="四角形 24"/>
          <p:cNvSpPr/>
          <p:nvPr/>
        </p:nvSpPr>
        <p:spPr>
          <a:xfrm>
            <a:off x="2653771" y="1510824"/>
            <a:ext cx="38251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3000PTS  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　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1000PTS</a:t>
            </a:r>
          </a:p>
        </p:txBody>
      </p:sp>
      <p:sp>
        <p:nvSpPr>
          <p:cNvPr id="29" name="フローチャート：判断 28"/>
          <p:cNvSpPr/>
          <p:nvPr/>
        </p:nvSpPr>
        <p:spPr>
          <a:xfrm>
            <a:off x="-20955" y="7581900"/>
            <a:ext cx="1576070" cy="394335"/>
          </a:xfrm>
          <a:prstGeom prst="flowChartDecisi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ja-JP" altLang="en-US"/>
          </a:p>
        </p:txBody>
      </p:sp>
      <p:sp>
        <p:nvSpPr>
          <p:cNvPr id="42" name="四角形 41"/>
          <p:cNvSpPr/>
          <p:nvPr/>
        </p:nvSpPr>
        <p:spPr>
          <a:xfrm>
            <a:off x="1388540" y="7596776"/>
            <a:ext cx="4075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ここを通るときに、予算配分の見直し</a:t>
            </a:r>
            <a:r>
              <a:rPr lang="en-US" altLang="ja-JP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OK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B925BD0A-83AD-425E-0C17-DC877E8AF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721" y="2710504"/>
            <a:ext cx="1506886" cy="1188872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22067A3-4ADA-BA7C-41D0-055E5E5A8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8" t="13842" r="14758" b="13842"/>
          <a:stretch/>
        </p:blipFill>
        <p:spPr>
          <a:xfrm>
            <a:off x="22777" y="317294"/>
            <a:ext cx="1617549" cy="165958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6CF66670-30FB-1798-33A1-5119AE59E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94250" y="9988783"/>
            <a:ext cx="1511508" cy="94782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70DFA81-2CBA-D753-0F71-7F53FB1CA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4805363"/>
            <a:ext cx="1440180" cy="144018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B5E849B-4772-400E-B56D-82FDE3999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7143" y="6842760"/>
            <a:ext cx="1811020" cy="181102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E5A054EC-F5D2-5055-025B-E69CB6FA7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99" y="4657416"/>
            <a:ext cx="1679471" cy="1292534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856DA119-6895-3340-EA44-8776789DF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831" y="2434939"/>
            <a:ext cx="1321934" cy="134106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B3CBD015-CE88-795D-D565-9F2F170A7A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5119" y="249547"/>
            <a:ext cx="1966081" cy="16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5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332105" y="768350"/>
            <a:ext cx="9096375" cy="11033760"/>
            <a:chOff x="590" y="1043"/>
            <a:chExt cx="14325" cy="17376"/>
          </a:xfrm>
          <a:solidFill>
            <a:srgbClr val="92D050"/>
          </a:solidFill>
        </p:grpSpPr>
        <p:grpSp>
          <p:nvGrpSpPr>
            <p:cNvPr id="14" name="グループ化 13"/>
            <p:cNvGrpSpPr/>
            <p:nvPr/>
          </p:nvGrpSpPr>
          <p:grpSpPr>
            <a:xfrm>
              <a:off x="590" y="1043"/>
              <a:ext cx="14325" cy="17376"/>
              <a:chOff x="440" y="-1058"/>
              <a:chExt cx="14325" cy="17376"/>
            </a:xfrm>
            <a:grpFill/>
          </p:grpSpPr>
          <p:sp>
            <p:nvSpPr>
              <p:cNvPr id="4" name="アーチ 3"/>
              <p:cNvSpPr/>
              <p:nvPr/>
            </p:nvSpPr>
            <p:spPr>
              <a:xfrm rot="16200000">
                <a:off x="381" y="7738"/>
                <a:ext cx="4923" cy="480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四角形 4"/>
              <p:cNvSpPr/>
              <p:nvPr/>
            </p:nvSpPr>
            <p:spPr>
              <a:xfrm>
                <a:off x="2697" y="7680"/>
                <a:ext cx="9714" cy="12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" name="アーチ 5"/>
              <p:cNvSpPr/>
              <p:nvPr/>
            </p:nvSpPr>
            <p:spPr>
              <a:xfrm rot="5400000">
                <a:off x="9900" y="4023"/>
                <a:ext cx="4923" cy="480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四角形 6"/>
              <p:cNvSpPr/>
              <p:nvPr/>
            </p:nvSpPr>
            <p:spPr>
              <a:xfrm>
                <a:off x="6400" y="3964"/>
                <a:ext cx="6011" cy="11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8" name="四角形 7"/>
              <p:cNvSpPr/>
              <p:nvPr/>
            </p:nvSpPr>
            <p:spPr>
              <a:xfrm>
                <a:off x="2697" y="11395"/>
                <a:ext cx="9714" cy="12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" name="アーチ 8"/>
              <p:cNvSpPr/>
              <p:nvPr/>
            </p:nvSpPr>
            <p:spPr>
              <a:xfrm rot="5400000">
                <a:off x="9900" y="11453"/>
                <a:ext cx="4923" cy="480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四角形 9"/>
              <p:cNvSpPr/>
              <p:nvPr/>
            </p:nvSpPr>
            <p:spPr>
              <a:xfrm>
                <a:off x="4740" y="15110"/>
                <a:ext cx="7671" cy="12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アーチ 11"/>
              <p:cNvSpPr/>
              <p:nvPr/>
            </p:nvSpPr>
            <p:spPr>
              <a:xfrm rot="10800000">
                <a:off x="4008" y="372"/>
                <a:ext cx="4923" cy="4791"/>
              </a:xfrm>
              <a:prstGeom prst="blockArc">
                <a:avLst>
                  <a:gd name="adj1" fmla="val 16167813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2619" y="-1058"/>
                <a:ext cx="9203" cy="227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sp>
          <p:nvSpPr>
            <p:cNvPr id="15" name="四角形 14"/>
            <p:cNvSpPr/>
            <p:nvPr/>
          </p:nvSpPr>
          <p:spPr>
            <a:xfrm rot="5400000">
              <a:off x="3752" y="3326"/>
              <a:ext cx="2003" cy="1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6" name="楕円 15"/>
          <p:cNvSpPr/>
          <p:nvPr/>
        </p:nvSpPr>
        <p:spPr>
          <a:xfrm>
            <a:off x="374015" y="10233025"/>
            <a:ext cx="2961005" cy="2413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四角形 1"/>
          <p:cNvSpPr/>
          <p:nvPr/>
        </p:nvSpPr>
        <p:spPr>
          <a:xfrm>
            <a:off x="3766941" y="10986135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①</a:t>
            </a:r>
          </a:p>
        </p:txBody>
      </p:sp>
      <p:sp>
        <p:nvSpPr>
          <p:cNvPr id="3" name="四角形 2"/>
          <p:cNvSpPr/>
          <p:nvPr/>
        </p:nvSpPr>
        <p:spPr>
          <a:xfrm>
            <a:off x="5614614" y="10982537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②</a:t>
            </a:r>
          </a:p>
        </p:txBody>
      </p:sp>
      <p:sp>
        <p:nvSpPr>
          <p:cNvPr id="11" name="四角形 10"/>
          <p:cNvSpPr/>
          <p:nvPr/>
        </p:nvSpPr>
        <p:spPr>
          <a:xfrm>
            <a:off x="7481798" y="10957448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③</a:t>
            </a:r>
          </a:p>
        </p:txBody>
      </p:sp>
      <p:sp>
        <p:nvSpPr>
          <p:cNvPr id="18" name="四角形 17"/>
          <p:cNvSpPr/>
          <p:nvPr/>
        </p:nvSpPr>
        <p:spPr>
          <a:xfrm>
            <a:off x="6808787" y="8644659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④</a:t>
            </a:r>
          </a:p>
        </p:txBody>
      </p:sp>
      <p:sp>
        <p:nvSpPr>
          <p:cNvPr id="19" name="四角形 18"/>
          <p:cNvSpPr/>
          <p:nvPr/>
        </p:nvSpPr>
        <p:spPr>
          <a:xfrm>
            <a:off x="804410" y="8503197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⑤</a:t>
            </a:r>
          </a:p>
        </p:txBody>
      </p:sp>
      <p:sp>
        <p:nvSpPr>
          <p:cNvPr id="20" name="四角形 19"/>
          <p:cNvSpPr/>
          <p:nvPr/>
        </p:nvSpPr>
        <p:spPr>
          <a:xfrm>
            <a:off x="2175352" y="6262707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⑥</a:t>
            </a:r>
          </a:p>
        </p:txBody>
      </p:sp>
      <p:sp>
        <p:nvSpPr>
          <p:cNvPr id="21" name="四角形 20"/>
          <p:cNvSpPr/>
          <p:nvPr/>
        </p:nvSpPr>
        <p:spPr>
          <a:xfrm>
            <a:off x="5591175" y="6257981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⑦</a:t>
            </a:r>
          </a:p>
        </p:txBody>
      </p:sp>
      <p:sp>
        <p:nvSpPr>
          <p:cNvPr id="22" name="四角形 21"/>
          <p:cNvSpPr/>
          <p:nvPr/>
        </p:nvSpPr>
        <p:spPr>
          <a:xfrm>
            <a:off x="7936228" y="4044869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⑧</a:t>
            </a:r>
          </a:p>
        </p:txBody>
      </p:sp>
      <p:sp>
        <p:nvSpPr>
          <p:cNvPr id="23" name="四角形 22"/>
          <p:cNvSpPr/>
          <p:nvPr/>
        </p:nvSpPr>
        <p:spPr>
          <a:xfrm>
            <a:off x="4400708" y="3910651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⑨</a:t>
            </a:r>
          </a:p>
        </p:txBody>
      </p:sp>
      <p:sp>
        <p:nvSpPr>
          <p:cNvPr id="24" name="四角形 23"/>
          <p:cNvSpPr/>
          <p:nvPr/>
        </p:nvSpPr>
        <p:spPr>
          <a:xfrm>
            <a:off x="2414928" y="2185127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⑩</a:t>
            </a:r>
          </a:p>
        </p:txBody>
      </p:sp>
      <p:sp>
        <p:nvSpPr>
          <p:cNvPr id="26" name="楕円 25"/>
          <p:cNvSpPr/>
          <p:nvPr/>
        </p:nvSpPr>
        <p:spPr>
          <a:xfrm>
            <a:off x="8614990" y="9612701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5117509" y="8676323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2" name="楕円 31"/>
          <p:cNvSpPr/>
          <p:nvPr/>
        </p:nvSpPr>
        <p:spPr>
          <a:xfrm>
            <a:off x="2947987" y="8658137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楕円 32"/>
          <p:cNvSpPr/>
          <p:nvPr/>
        </p:nvSpPr>
        <p:spPr>
          <a:xfrm>
            <a:off x="781685" y="654431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楕円 33"/>
          <p:cNvSpPr/>
          <p:nvPr/>
        </p:nvSpPr>
        <p:spPr>
          <a:xfrm>
            <a:off x="7479982" y="6296227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3953351" y="6296462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6381115" y="3954395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四角形 37"/>
          <p:cNvSpPr/>
          <p:nvPr/>
        </p:nvSpPr>
        <p:spPr>
          <a:xfrm>
            <a:off x="3713223" y="701245"/>
            <a:ext cx="1706245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Ｇｏａｌ</a:t>
            </a:r>
          </a:p>
        </p:txBody>
      </p:sp>
      <p:sp>
        <p:nvSpPr>
          <p:cNvPr id="39" name="四角形 38"/>
          <p:cNvSpPr/>
          <p:nvPr/>
        </p:nvSpPr>
        <p:spPr>
          <a:xfrm>
            <a:off x="796925" y="10986135"/>
            <a:ext cx="182245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Ｓｔａｒｔ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E5E1003-0656-1805-4FA8-0E705C3F985A}"/>
              </a:ext>
            </a:extLst>
          </p:cNvPr>
          <p:cNvGrpSpPr/>
          <p:nvPr/>
        </p:nvGrpSpPr>
        <p:grpSpPr>
          <a:xfrm>
            <a:off x="2848270" y="3578677"/>
            <a:ext cx="936625" cy="766445"/>
            <a:chOff x="7884478" y="4023360"/>
            <a:chExt cx="936625" cy="766445"/>
          </a:xfrm>
        </p:grpSpPr>
        <p:sp>
          <p:nvSpPr>
            <p:cNvPr id="31" name="楕円 30"/>
            <p:cNvSpPr/>
            <p:nvPr/>
          </p:nvSpPr>
          <p:spPr>
            <a:xfrm>
              <a:off x="7966075" y="4023360"/>
              <a:ext cx="774065" cy="7664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0" name="四角形 39"/>
            <p:cNvSpPr/>
            <p:nvPr/>
          </p:nvSpPr>
          <p:spPr>
            <a:xfrm>
              <a:off x="7884478" y="4238625"/>
              <a:ext cx="93662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１回休み</a:t>
              </a:r>
            </a:p>
          </p:txBody>
        </p:sp>
      </p:grpSp>
      <p:sp>
        <p:nvSpPr>
          <p:cNvPr id="41" name="四角形 40"/>
          <p:cNvSpPr/>
          <p:nvPr/>
        </p:nvSpPr>
        <p:spPr>
          <a:xfrm>
            <a:off x="2699862" y="-22425"/>
            <a:ext cx="4251485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水産業支援ゲーム</a:t>
            </a:r>
          </a:p>
        </p:txBody>
      </p:sp>
      <p:sp>
        <p:nvSpPr>
          <p:cNvPr id="25" name="四角形 24"/>
          <p:cNvSpPr/>
          <p:nvPr/>
        </p:nvSpPr>
        <p:spPr>
          <a:xfrm>
            <a:off x="2653771" y="1510824"/>
            <a:ext cx="38251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3000PTS  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　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1000PTS</a:t>
            </a:r>
          </a:p>
        </p:txBody>
      </p:sp>
      <p:sp>
        <p:nvSpPr>
          <p:cNvPr id="29" name="フローチャート：判断 28"/>
          <p:cNvSpPr/>
          <p:nvPr/>
        </p:nvSpPr>
        <p:spPr>
          <a:xfrm>
            <a:off x="-107709" y="7697787"/>
            <a:ext cx="1576070" cy="394335"/>
          </a:xfrm>
          <a:prstGeom prst="flowChartDecisi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ja-JP" altLang="en-US"/>
          </a:p>
        </p:txBody>
      </p:sp>
      <p:sp>
        <p:nvSpPr>
          <p:cNvPr id="42" name="四角形 41"/>
          <p:cNvSpPr/>
          <p:nvPr/>
        </p:nvSpPr>
        <p:spPr>
          <a:xfrm>
            <a:off x="1313715" y="7745849"/>
            <a:ext cx="41633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ここを通るときに、支援配分の見直し</a:t>
            </a:r>
            <a:r>
              <a:rPr lang="en-US" altLang="ja-JP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OK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022067A3-4ADA-BA7C-41D0-055E5E5A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8" t="13842" r="14758" b="13842"/>
          <a:stretch/>
        </p:blipFill>
        <p:spPr>
          <a:xfrm>
            <a:off x="22777" y="317294"/>
            <a:ext cx="1617549" cy="165958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59079B5-B3CD-66AF-3E14-13180811F9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23" t="14464" r="10323" b="13099"/>
          <a:stretch/>
        </p:blipFill>
        <p:spPr>
          <a:xfrm>
            <a:off x="6237729" y="4969752"/>
            <a:ext cx="1379041" cy="125885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9D838A2-D254-9876-CF2E-8C8E6D8C7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920" y="207401"/>
            <a:ext cx="1922009" cy="1922009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5826CB3D-268F-DCA8-BB2D-025F488638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059" t="2401" b="45821"/>
          <a:stretch/>
        </p:blipFill>
        <p:spPr>
          <a:xfrm>
            <a:off x="5330372" y="2394492"/>
            <a:ext cx="1661953" cy="1500774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4CE95901-8741-3E1B-4078-9824D2040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15" y="2638746"/>
            <a:ext cx="1799096" cy="1271905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6AF6587-4E66-1B3D-10BB-62997C01FF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530" b="14558"/>
          <a:stretch/>
        </p:blipFill>
        <p:spPr>
          <a:xfrm>
            <a:off x="2081711" y="4904989"/>
            <a:ext cx="1596710" cy="1164209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F5A84335-A515-9834-FADB-9766F377663D}"/>
              </a:ext>
            </a:extLst>
          </p:cNvPr>
          <p:cNvGrpSpPr/>
          <p:nvPr/>
        </p:nvGrpSpPr>
        <p:grpSpPr>
          <a:xfrm>
            <a:off x="6478920" y="7337180"/>
            <a:ext cx="2072005" cy="1115550"/>
            <a:chOff x="6478920" y="7337180"/>
            <a:chExt cx="2072005" cy="1115550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ECFB87BC-DFFB-DF7E-BDFE-67803B4E7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4107" b="14107"/>
            <a:stretch/>
          </p:blipFill>
          <p:spPr>
            <a:xfrm>
              <a:off x="6478920" y="7337180"/>
              <a:ext cx="2072005" cy="1115550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BB46ACAB-583A-6317-4C68-2383A46D0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0036" y="7484471"/>
              <a:ext cx="914242" cy="419952"/>
            </a:xfrm>
            <a:prstGeom prst="rect">
              <a:avLst/>
            </a:prstGeom>
          </p:spPr>
        </p:pic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9D85DB12-246C-0284-40EB-07C8262305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0341" y="9713598"/>
            <a:ext cx="1374482" cy="972195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CD6E5D6D-65F4-F523-5C02-2E305F0A07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6096" y="11558340"/>
            <a:ext cx="1500509" cy="1346707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4B3ACBC1-3002-360F-0332-F383D57116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180860" y="9771471"/>
            <a:ext cx="1378815" cy="1330656"/>
          </a:xfrm>
          <a:prstGeom prst="rect">
            <a:avLst/>
          </a:prstGeom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0714C366-E4FA-F972-AFB0-B33BF3AB336B}"/>
              </a:ext>
            </a:extLst>
          </p:cNvPr>
          <p:cNvGrpSpPr/>
          <p:nvPr/>
        </p:nvGrpSpPr>
        <p:grpSpPr>
          <a:xfrm>
            <a:off x="8550924" y="5393551"/>
            <a:ext cx="936625" cy="766445"/>
            <a:chOff x="7884478" y="4023360"/>
            <a:chExt cx="936625" cy="766445"/>
          </a:xfrm>
        </p:grpSpPr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2D2FDE02-416C-2B8A-23C9-820B706A14E8}"/>
                </a:ext>
              </a:extLst>
            </p:cNvPr>
            <p:cNvSpPr/>
            <p:nvPr/>
          </p:nvSpPr>
          <p:spPr>
            <a:xfrm>
              <a:off x="7966075" y="4023360"/>
              <a:ext cx="774065" cy="7664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6" name="四角形 39">
              <a:extLst>
                <a:ext uri="{FF2B5EF4-FFF2-40B4-BE49-F238E27FC236}">
                  <a16:creationId xmlns:a16="http://schemas.microsoft.com/office/drawing/2014/main" id="{E54126B9-92AB-6661-7CC2-9153D91A2E6D}"/>
                </a:ext>
              </a:extLst>
            </p:cNvPr>
            <p:cNvSpPr/>
            <p:nvPr/>
          </p:nvSpPr>
          <p:spPr>
            <a:xfrm>
              <a:off x="7884478" y="4238625"/>
              <a:ext cx="93662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１回休み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02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332105" y="768350"/>
            <a:ext cx="9096375" cy="11033760"/>
            <a:chOff x="590" y="1043"/>
            <a:chExt cx="14325" cy="17376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90" y="1043"/>
              <a:ext cx="14325" cy="17376"/>
              <a:chOff x="440" y="-1058"/>
              <a:chExt cx="14325" cy="17376"/>
            </a:xfrm>
          </p:grpSpPr>
          <p:sp>
            <p:nvSpPr>
              <p:cNvPr id="4" name="アーチ 3"/>
              <p:cNvSpPr/>
              <p:nvPr/>
            </p:nvSpPr>
            <p:spPr>
              <a:xfrm rot="16200000">
                <a:off x="381" y="7738"/>
                <a:ext cx="4923" cy="4806"/>
              </a:xfrm>
              <a:prstGeom prst="blockArc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四角形 4"/>
              <p:cNvSpPr/>
              <p:nvPr/>
            </p:nvSpPr>
            <p:spPr>
              <a:xfrm>
                <a:off x="2697" y="7680"/>
                <a:ext cx="9714" cy="12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" name="アーチ 5"/>
              <p:cNvSpPr/>
              <p:nvPr/>
            </p:nvSpPr>
            <p:spPr>
              <a:xfrm rot="5400000">
                <a:off x="9900" y="4023"/>
                <a:ext cx="4923" cy="4806"/>
              </a:xfrm>
              <a:prstGeom prst="blockArc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四角形 6"/>
              <p:cNvSpPr/>
              <p:nvPr/>
            </p:nvSpPr>
            <p:spPr>
              <a:xfrm>
                <a:off x="6400" y="3964"/>
                <a:ext cx="6011" cy="11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8" name="四角形 7"/>
              <p:cNvSpPr/>
              <p:nvPr/>
            </p:nvSpPr>
            <p:spPr>
              <a:xfrm>
                <a:off x="2697" y="11395"/>
                <a:ext cx="9714" cy="12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" name="アーチ 8"/>
              <p:cNvSpPr/>
              <p:nvPr/>
            </p:nvSpPr>
            <p:spPr>
              <a:xfrm rot="5400000">
                <a:off x="9900" y="11453"/>
                <a:ext cx="4923" cy="4806"/>
              </a:xfrm>
              <a:prstGeom prst="blockArc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四角形 9"/>
              <p:cNvSpPr/>
              <p:nvPr/>
            </p:nvSpPr>
            <p:spPr>
              <a:xfrm>
                <a:off x="4740" y="15110"/>
                <a:ext cx="7671" cy="12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アーチ 11"/>
              <p:cNvSpPr/>
              <p:nvPr/>
            </p:nvSpPr>
            <p:spPr>
              <a:xfrm rot="10800000">
                <a:off x="4008" y="372"/>
                <a:ext cx="4923" cy="4791"/>
              </a:xfrm>
              <a:prstGeom prst="blockArc">
                <a:avLst>
                  <a:gd name="adj1" fmla="val 16167813"/>
                  <a:gd name="adj2" fmla="val 0"/>
                  <a:gd name="adj3" fmla="val 25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2619" y="-1058"/>
                <a:ext cx="9203" cy="227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sp>
          <p:nvSpPr>
            <p:cNvPr id="15" name="四角形 14"/>
            <p:cNvSpPr/>
            <p:nvPr/>
          </p:nvSpPr>
          <p:spPr>
            <a:xfrm rot="5400000">
              <a:off x="3752" y="3326"/>
              <a:ext cx="2003" cy="12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6" name="楕円 15"/>
          <p:cNvSpPr/>
          <p:nvPr/>
        </p:nvSpPr>
        <p:spPr>
          <a:xfrm>
            <a:off x="374015" y="10233025"/>
            <a:ext cx="2961005" cy="241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四角形 1"/>
          <p:cNvSpPr/>
          <p:nvPr/>
        </p:nvSpPr>
        <p:spPr>
          <a:xfrm>
            <a:off x="3436998" y="10978260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①</a:t>
            </a:r>
          </a:p>
        </p:txBody>
      </p:sp>
      <p:sp>
        <p:nvSpPr>
          <p:cNvPr id="3" name="四角形 2"/>
          <p:cNvSpPr/>
          <p:nvPr/>
        </p:nvSpPr>
        <p:spPr>
          <a:xfrm>
            <a:off x="6941965" y="10958577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②</a:t>
            </a:r>
          </a:p>
        </p:txBody>
      </p:sp>
      <p:sp>
        <p:nvSpPr>
          <p:cNvPr id="11" name="四角形 10"/>
          <p:cNvSpPr/>
          <p:nvPr/>
        </p:nvSpPr>
        <p:spPr>
          <a:xfrm>
            <a:off x="7691120" y="8682197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③</a:t>
            </a:r>
          </a:p>
        </p:txBody>
      </p:sp>
      <p:sp>
        <p:nvSpPr>
          <p:cNvPr id="18" name="四角形 17"/>
          <p:cNvSpPr/>
          <p:nvPr/>
        </p:nvSpPr>
        <p:spPr>
          <a:xfrm>
            <a:off x="4090987" y="8597518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④</a:t>
            </a:r>
          </a:p>
        </p:txBody>
      </p:sp>
      <p:sp>
        <p:nvSpPr>
          <p:cNvPr id="19" name="四角形 18"/>
          <p:cNvSpPr/>
          <p:nvPr/>
        </p:nvSpPr>
        <p:spPr>
          <a:xfrm>
            <a:off x="622300" y="8371840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⑤</a:t>
            </a:r>
          </a:p>
        </p:txBody>
      </p:sp>
      <p:sp>
        <p:nvSpPr>
          <p:cNvPr id="20" name="四角形 19"/>
          <p:cNvSpPr/>
          <p:nvPr/>
        </p:nvSpPr>
        <p:spPr>
          <a:xfrm>
            <a:off x="5577946" y="6248677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⑥</a:t>
            </a:r>
          </a:p>
        </p:txBody>
      </p:sp>
      <p:sp>
        <p:nvSpPr>
          <p:cNvPr id="21" name="四角形 20"/>
          <p:cNvSpPr/>
          <p:nvPr/>
        </p:nvSpPr>
        <p:spPr>
          <a:xfrm>
            <a:off x="7164705" y="6240225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⑦</a:t>
            </a:r>
          </a:p>
        </p:txBody>
      </p:sp>
      <p:sp>
        <p:nvSpPr>
          <p:cNvPr id="22" name="四角形 21"/>
          <p:cNvSpPr/>
          <p:nvPr/>
        </p:nvSpPr>
        <p:spPr>
          <a:xfrm>
            <a:off x="6091723" y="3896093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⑧</a:t>
            </a:r>
          </a:p>
        </p:txBody>
      </p:sp>
      <p:sp>
        <p:nvSpPr>
          <p:cNvPr id="23" name="四角形 22"/>
          <p:cNvSpPr/>
          <p:nvPr/>
        </p:nvSpPr>
        <p:spPr>
          <a:xfrm>
            <a:off x="2858152" y="3632016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⑨</a:t>
            </a:r>
          </a:p>
        </p:txBody>
      </p:sp>
      <p:sp>
        <p:nvSpPr>
          <p:cNvPr id="24" name="四角形 23"/>
          <p:cNvSpPr/>
          <p:nvPr/>
        </p:nvSpPr>
        <p:spPr>
          <a:xfrm>
            <a:off x="2429192" y="2320746"/>
            <a:ext cx="109347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⑩</a:t>
            </a:r>
          </a:p>
        </p:txBody>
      </p:sp>
      <p:sp>
        <p:nvSpPr>
          <p:cNvPr id="26" name="楕円 25"/>
          <p:cNvSpPr/>
          <p:nvPr/>
        </p:nvSpPr>
        <p:spPr>
          <a:xfrm>
            <a:off x="5326548" y="11033125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8601308" y="10211815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6009865" y="867537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2441321" y="867537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楕円 32"/>
          <p:cNvSpPr/>
          <p:nvPr/>
        </p:nvSpPr>
        <p:spPr>
          <a:xfrm>
            <a:off x="904427" y="646803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楕円 33"/>
          <p:cNvSpPr/>
          <p:nvPr/>
        </p:nvSpPr>
        <p:spPr>
          <a:xfrm>
            <a:off x="4234368" y="6315581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5" name="楕円 34"/>
          <p:cNvSpPr/>
          <p:nvPr/>
        </p:nvSpPr>
        <p:spPr>
          <a:xfrm>
            <a:off x="2529262" y="6326148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6" name="楕円 35"/>
          <p:cNvSpPr/>
          <p:nvPr/>
        </p:nvSpPr>
        <p:spPr>
          <a:xfrm>
            <a:off x="8058159" y="409013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12019595" y="4234630"/>
            <a:ext cx="774065" cy="7664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四角形 37"/>
          <p:cNvSpPr/>
          <p:nvPr/>
        </p:nvSpPr>
        <p:spPr>
          <a:xfrm>
            <a:off x="3713223" y="647268"/>
            <a:ext cx="1706245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Ｇｏａｌ</a:t>
            </a:r>
          </a:p>
        </p:txBody>
      </p:sp>
      <p:sp>
        <p:nvSpPr>
          <p:cNvPr id="39" name="四角形 38"/>
          <p:cNvSpPr/>
          <p:nvPr/>
        </p:nvSpPr>
        <p:spPr>
          <a:xfrm>
            <a:off x="796925" y="10986135"/>
            <a:ext cx="182245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Ｓｔａｒｔ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38AFC8A7-E418-7B90-3890-D2930789C7EB}"/>
              </a:ext>
            </a:extLst>
          </p:cNvPr>
          <p:cNvGrpSpPr/>
          <p:nvPr/>
        </p:nvGrpSpPr>
        <p:grpSpPr>
          <a:xfrm>
            <a:off x="8518879" y="5492591"/>
            <a:ext cx="946093" cy="766445"/>
            <a:chOff x="7879744" y="4023360"/>
            <a:chExt cx="946093" cy="766445"/>
          </a:xfrm>
        </p:grpSpPr>
        <p:sp>
          <p:nvSpPr>
            <p:cNvPr id="31" name="楕円 30"/>
            <p:cNvSpPr/>
            <p:nvPr/>
          </p:nvSpPr>
          <p:spPr>
            <a:xfrm>
              <a:off x="7966075" y="4023360"/>
              <a:ext cx="774065" cy="7664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0" name="四角形 39"/>
            <p:cNvSpPr/>
            <p:nvPr/>
          </p:nvSpPr>
          <p:spPr>
            <a:xfrm>
              <a:off x="7879744" y="4238625"/>
              <a:ext cx="9460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１回休み</a:t>
              </a:r>
            </a:p>
          </p:txBody>
        </p:sp>
      </p:grpSp>
      <p:sp>
        <p:nvSpPr>
          <p:cNvPr id="41" name="四角形 40"/>
          <p:cNvSpPr/>
          <p:nvPr/>
        </p:nvSpPr>
        <p:spPr>
          <a:xfrm>
            <a:off x="2344333" y="7299"/>
            <a:ext cx="472630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食料問題解決ゲーム</a:t>
            </a:r>
          </a:p>
        </p:txBody>
      </p:sp>
      <p:sp>
        <p:nvSpPr>
          <p:cNvPr id="25" name="四角形 24"/>
          <p:cNvSpPr/>
          <p:nvPr/>
        </p:nvSpPr>
        <p:spPr>
          <a:xfrm>
            <a:off x="2697407" y="1398245"/>
            <a:ext cx="3825150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2000PTS  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　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5000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PTS</a:t>
            </a:r>
          </a:p>
          <a:p>
            <a:pPr algn="ctr"/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ja-JP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着</a:t>
            </a:r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1000PTS</a:t>
            </a:r>
            <a:endParaRPr lang="en-US" altLang="ja-JP" sz="2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フローチャート：判断 28"/>
          <p:cNvSpPr/>
          <p:nvPr/>
        </p:nvSpPr>
        <p:spPr>
          <a:xfrm>
            <a:off x="-20955" y="7581900"/>
            <a:ext cx="1576070" cy="394335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42" name="四角形 41"/>
          <p:cNvSpPr/>
          <p:nvPr/>
        </p:nvSpPr>
        <p:spPr>
          <a:xfrm>
            <a:off x="1399114" y="7596743"/>
            <a:ext cx="419377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ここを通るときに、支援配分の見直し</a:t>
            </a:r>
            <a:r>
              <a:rPr lang="en-US" altLang="ja-JP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OK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2EA5882-6CA2-3950-94A1-CDC01905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6" y="4679019"/>
            <a:ext cx="1333342" cy="152381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DFBB5FCD-3B9B-D263-4B06-041FF89A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56" b="22256"/>
          <a:stretch/>
        </p:blipFill>
        <p:spPr>
          <a:xfrm flipH="1">
            <a:off x="4083460" y="10004020"/>
            <a:ext cx="1644179" cy="93195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FD8AC794-C171-F62A-032B-A70B44855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646" y="255531"/>
            <a:ext cx="1745417" cy="173932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B925BD0A-83AD-425E-0C17-DC877E8AF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65" y="9174992"/>
            <a:ext cx="1350707" cy="106565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22067A3-4ADA-BA7C-41D0-055E5E5A86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58" t="13842" r="14758" b="13842"/>
          <a:stretch/>
        </p:blipFill>
        <p:spPr>
          <a:xfrm>
            <a:off x="22777" y="317294"/>
            <a:ext cx="1617549" cy="1659587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CCD37B1-0B74-45CE-9033-C18825B5F2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481"/>
          <a:stretch/>
        </p:blipFill>
        <p:spPr>
          <a:xfrm>
            <a:off x="7902257" y="2660578"/>
            <a:ext cx="1271381" cy="115085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A52CF9F-2A08-29FC-B3F3-6AB046DFE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779" y="2440254"/>
            <a:ext cx="2028926" cy="1399959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CE416A3F-E479-959F-8A1A-F507CE032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6447" y="6970202"/>
            <a:ext cx="1743423" cy="174342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6CF66670-30FB-1798-33A1-5119AE59EF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800592" y="11723371"/>
            <a:ext cx="1719471" cy="1078229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391D7D71-DC51-5DA3-51C2-ADFB045C3B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714894" y="4910004"/>
            <a:ext cx="1504631" cy="1402392"/>
          </a:xfrm>
          <a:prstGeom prst="rect">
            <a:avLst/>
          </a:prstGeom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A8A956F-C436-4E34-F4A5-1E9B74AED87F}"/>
              </a:ext>
            </a:extLst>
          </p:cNvPr>
          <p:cNvGrpSpPr/>
          <p:nvPr/>
        </p:nvGrpSpPr>
        <p:grpSpPr>
          <a:xfrm>
            <a:off x="4539103" y="3959780"/>
            <a:ext cx="946093" cy="766445"/>
            <a:chOff x="7879744" y="4023360"/>
            <a:chExt cx="946093" cy="766445"/>
          </a:xfrm>
        </p:grpSpPr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15571356-41B1-A0B5-928A-16A6A6BFEC9F}"/>
                </a:ext>
              </a:extLst>
            </p:cNvPr>
            <p:cNvSpPr/>
            <p:nvPr/>
          </p:nvSpPr>
          <p:spPr>
            <a:xfrm>
              <a:off x="7966075" y="4023360"/>
              <a:ext cx="774065" cy="7664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7" name="四角形 39">
              <a:extLst>
                <a:ext uri="{FF2B5EF4-FFF2-40B4-BE49-F238E27FC236}">
                  <a16:creationId xmlns:a16="http://schemas.microsoft.com/office/drawing/2014/main" id="{B9C4B89A-5C51-EAF4-5E05-9ED8DB84A05A}"/>
                </a:ext>
              </a:extLst>
            </p:cNvPr>
            <p:cNvSpPr/>
            <p:nvPr/>
          </p:nvSpPr>
          <p:spPr>
            <a:xfrm>
              <a:off x="7879744" y="4238625"/>
              <a:ext cx="9460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１回休み</a:t>
              </a:r>
            </a:p>
          </p:txBody>
        </p:sp>
      </p:grpSp>
      <p:pic>
        <p:nvPicPr>
          <p:cNvPr id="58" name="図 57">
            <a:extLst>
              <a:ext uri="{FF2B5EF4-FFF2-40B4-BE49-F238E27FC236}">
                <a16:creationId xmlns:a16="http://schemas.microsoft.com/office/drawing/2014/main" id="{6459C78B-C8AE-22F5-0239-AF32FB884F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455" y="2676770"/>
            <a:ext cx="1420541" cy="1204372"/>
          </a:xfrm>
          <a:prstGeom prst="rect">
            <a:avLst/>
          </a:prstGeom>
        </p:spPr>
      </p:pic>
      <p:sp>
        <p:nvSpPr>
          <p:cNvPr id="43" name="四角形 41">
            <a:extLst>
              <a:ext uri="{FF2B5EF4-FFF2-40B4-BE49-F238E27FC236}">
                <a16:creationId xmlns:a16="http://schemas.microsoft.com/office/drawing/2014/main" id="{FC518DDE-10F0-7FF8-A167-DC6A5A2FE9B9}"/>
              </a:ext>
            </a:extLst>
          </p:cNvPr>
          <p:cNvSpPr/>
          <p:nvPr/>
        </p:nvSpPr>
        <p:spPr>
          <a:xfrm>
            <a:off x="4504154" y="5143213"/>
            <a:ext cx="4019459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ja-JP" altLang="en-US" sz="1400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「１回休み」に止まったときに、「政府資金」から</a:t>
            </a:r>
            <a:endParaRPr lang="en-US" altLang="ja-JP" sz="1400" dirty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ＨＰ平成ゴシックW5" panose="020B0500000000000000" pitchFamily="50" charset="-128"/>
              <a:ea typeface="ＤＨＰ平成ゴシックW5" panose="020B0500000000000000" pitchFamily="50" charset="-128"/>
            </a:endParaRPr>
          </a:p>
          <a:p>
            <a:r>
              <a:rPr lang="ja-JP" altLang="en-US" sz="1400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主催者に</a:t>
            </a:r>
            <a:r>
              <a:rPr lang="en-US" altLang="ja-JP" sz="1400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1000</a:t>
            </a:r>
            <a:r>
              <a:rPr lang="ja-JP" altLang="en-US" sz="1400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ＰＴＳ支払えば休まなくてＯＫ</a:t>
            </a:r>
            <a:endParaRPr lang="en-US" altLang="ja-JP" sz="1400" dirty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ＨＰ平成ゴシックW5" panose="020B0500000000000000" pitchFamily="50" charset="-128"/>
              <a:ea typeface="ＤＨＰ平成ゴシックW5" panose="020B0500000000000000" pitchFamily="50" charset="-128"/>
            </a:endParaRPr>
          </a:p>
        </p:txBody>
      </p:sp>
      <p:sp>
        <p:nvSpPr>
          <p:cNvPr id="44" name="四角形 39">
            <a:extLst>
              <a:ext uri="{FF2B5EF4-FFF2-40B4-BE49-F238E27FC236}">
                <a16:creationId xmlns:a16="http://schemas.microsoft.com/office/drawing/2014/main" id="{B6B6D990-8806-772A-C05F-F8F7204FB8F4}"/>
              </a:ext>
            </a:extLst>
          </p:cNvPr>
          <p:cNvSpPr/>
          <p:nvPr/>
        </p:nvSpPr>
        <p:spPr>
          <a:xfrm>
            <a:off x="8626956" y="10348693"/>
            <a:ext cx="747320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1200" b="1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サイコロ</a:t>
            </a:r>
            <a:endParaRPr lang="en-US" altLang="ja-JP" sz="1200" b="1" dirty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もう１回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134</Words>
  <Application>Microsoft Office PowerPoint</Application>
  <PresentationFormat>A3 297x420 mm</PresentationFormat>
  <Paragraphs>55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BIZ UDPゴシック</vt:lpstr>
      <vt:lpstr>ＤＨＰ平成ゴシックW5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user1</dc:creator>
  <cp:lastModifiedBy>石田　智之（授業）</cp:lastModifiedBy>
  <cp:revision>19</cp:revision>
  <cp:lastPrinted>2024-09-27T09:30:01Z</cp:lastPrinted>
  <dcterms:created xsi:type="dcterms:W3CDTF">2024-08-14T02:32:00Z</dcterms:created>
  <dcterms:modified xsi:type="dcterms:W3CDTF">2024-10-03T02:38:25Z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1041-10.8.0.5745</vt:lpwstr>
  </property>
</Properties>
</file>